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D3B984-9E1C-4F73-96C9-DC88B974BA4A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0F2678-3F1F-4D36-ACAC-3810E79D0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686800" cy="182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dobe Garamond Pro" pitchFamily="18" charset="0"/>
              </a:rPr>
              <a:t>Robert Louis Stevenson</a:t>
            </a:r>
            <a:endParaRPr lang="en-US" dirty="0">
              <a:solidFill>
                <a:schemeClr val="bg1"/>
              </a:solidFill>
              <a:latin typeface="Adobe Garamond Pro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86200"/>
            <a:ext cx="6400800" cy="1752600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4" name="Picture 3" descr="220px-Robert_Louis_Stevenson_Knox_Ser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2743200"/>
            <a:ext cx="2313098" cy="3459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70916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Born:   November 13,1850 in Scotland.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/>
              <a:t>What continent is Scotland on?  </a:t>
            </a:r>
          </a:p>
          <a:p>
            <a:endParaRPr lang="en-US" dirty="0"/>
          </a:p>
        </p:txBody>
      </p:sp>
      <p:pic>
        <p:nvPicPr>
          <p:cNvPr id="4" name="Picture 3" descr="scotl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362200"/>
            <a:ext cx="6056313" cy="3114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Childhood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09160"/>
          </a:xfrm>
        </p:spPr>
        <p:txBody>
          <a:bodyPr/>
          <a:lstStyle/>
          <a:p>
            <a:r>
              <a:rPr lang="en-US" dirty="0" smtClean="0"/>
              <a:t>Stevenson became sick very often in his childhood.  </a:t>
            </a:r>
          </a:p>
          <a:p>
            <a:r>
              <a:rPr lang="en-US" dirty="0" smtClean="0"/>
              <a:t>Very often he would have to stay in his bed for weeks at a time, so he missed a lot of school.  </a:t>
            </a:r>
          </a:p>
          <a:p>
            <a:r>
              <a:rPr lang="en-US" dirty="0" smtClean="0"/>
              <a:t>When he was bored he would dream about adventures and far-away lands.</a:t>
            </a:r>
          </a:p>
          <a:p>
            <a:r>
              <a:rPr lang="en-US" dirty="0" smtClean="0"/>
              <a:t>He LOVED to write stories!</a:t>
            </a:r>
          </a:p>
          <a:p>
            <a:endParaRPr lang="en-US" dirty="0"/>
          </a:p>
        </p:txBody>
      </p:sp>
      <p:pic>
        <p:nvPicPr>
          <p:cNvPr id="4" name="Picture 3" descr="rls ch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3810000"/>
            <a:ext cx="2033666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Land Of Counterpane</a:t>
            </a:r>
            <a:br>
              <a:rPr lang="en-US" sz="4000" dirty="0" smtClean="0"/>
            </a:br>
            <a:r>
              <a:rPr lang="en-US" sz="2200" dirty="0" smtClean="0"/>
              <a:t>By: Robert Louis Stevenson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010400" cy="5029200"/>
          </a:xfrm>
        </p:spPr>
        <p:txBody>
          <a:bodyPr>
            <a:normAutofit fontScale="40000" lnSpcReduction="20000"/>
          </a:bodyPr>
          <a:lstStyle/>
          <a:p>
            <a:r>
              <a:rPr lang="en-US" sz="5000" b="1" dirty="0" smtClean="0"/>
              <a:t>When I was sick and lay a-bed, </a:t>
            </a:r>
            <a:br>
              <a:rPr lang="en-US" sz="5000" b="1" dirty="0" smtClean="0"/>
            </a:br>
            <a:r>
              <a:rPr lang="en-US" sz="5000" b="1" dirty="0" smtClean="0"/>
              <a:t>I had two pillows at my head, </a:t>
            </a:r>
            <a:br>
              <a:rPr lang="en-US" sz="5000" b="1" dirty="0" smtClean="0"/>
            </a:br>
            <a:r>
              <a:rPr lang="en-US" sz="5000" b="1" dirty="0" smtClean="0"/>
              <a:t>And all my toys beside me lay, </a:t>
            </a:r>
            <a:br>
              <a:rPr lang="en-US" sz="5000" b="1" dirty="0" smtClean="0"/>
            </a:br>
            <a:r>
              <a:rPr lang="en-US" sz="5000" b="1" dirty="0" smtClean="0"/>
              <a:t>To keep me happy all the day. </a:t>
            </a:r>
            <a:br>
              <a:rPr lang="en-US" sz="5000" b="1" dirty="0" smtClean="0"/>
            </a:br>
            <a:r>
              <a:rPr lang="en-US" sz="5000" b="1" dirty="0" smtClean="0"/>
              <a:t/>
            </a:r>
            <a:br>
              <a:rPr lang="en-US" sz="5000" b="1" dirty="0" smtClean="0"/>
            </a:br>
            <a:r>
              <a:rPr lang="en-US" sz="5000" b="1" dirty="0" smtClean="0"/>
              <a:t>And sometimes for an hour or so </a:t>
            </a:r>
            <a:br>
              <a:rPr lang="en-US" sz="5000" b="1" dirty="0" smtClean="0"/>
            </a:br>
            <a:r>
              <a:rPr lang="en-US" sz="5000" b="1" dirty="0" smtClean="0"/>
              <a:t>I watched my leaden soldiers go, </a:t>
            </a:r>
            <a:br>
              <a:rPr lang="en-US" sz="5000" b="1" dirty="0" smtClean="0"/>
            </a:br>
            <a:r>
              <a:rPr lang="en-US" sz="5000" b="1" dirty="0" smtClean="0"/>
              <a:t>With different uniforms and drills, </a:t>
            </a:r>
            <a:br>
              <a:rPr lang="en-US" sz="5000" b="1" dirty="0" smtClean="0"/>
            </a:br>
            <a:r>
              <a:rPr lang="en-US" sz="5000" b="1" dirty="0" smtClean="0"/>
              <a:t>Among the bed-clothes, through the hills; </a:t>
            </a:r>
            <a:br>
              <a:rPr lang="en-US" sz="5000" b="1" dirty="0" smtClean="0"/>
            </a:br>
            <a:r>
              <a:rPr lang="en-US" sz="5000" b="1" dirty="0" smtClean="0"/>
              <a:t/>
            </a:r>
            <a:br>
              <a:rPr lang="en-US" sz="5000" b="1" dirty="0" smtClean="0"/>
            </a:br>
            <a:r>
              <a:rPr lang="en-US" sz="5000" b="1" dirty="0" smtClean="0"/>
              <a:t>And sometimes sent my ships in fleets </a:t>
            </a:r>
            <a:br>
              <a:rPr lang="en-US" sz="5000" b="1" dirty="0" smtClean="0"/>
            </a:br>
            <a:r>
              <a:rPr lang="en-US" sz="5000" b="1" dirty="0" smtClean="0"/>
              <a:t>All up and down among the sheets; </a:t>
            </a:r>
            <a:br>
              <a:rPr lang="en-US" sz="5000" b="1" dirty="0" smtClean="0"/>
            </a:br>
            <a:r>
              <a:rPr lang="en-US" sz="5000" b="1" dirty="0" smtClean="0"/>
              <a:t>Or brought my trees and houses out, </a:t>
            </a:r>
            <a:br>
              <a:rPr lang="en-US" sz="5000" b="1" dirty="0" smtClean="0"/>
            </a:br>
            <a:r>
              <a:rPr lang="en-US" sz="5000" b="1" dirty="0" smtClean="0"/>
              <a:t>And planted cities all about. </a:t>
            </a:r>
            <a:br>
              <a:rPr lang="en-US" sz="5000" b="1" dirty="0" smtClean="0"/>
            </a:br>
            <a:r>
              <a:rPr lang="en-US" sz="5000" b="1" dirty="0" smtClean="0"/>
              <a:t/>
            </a:r>
            <a:br>
              <a:rPr lang="en-US" sz="5000" b="1" dirty="0" smtClean="0"/>
            </a:br>
            <a:r>
              <a:rPr lang="en-US" sz="5000" b="1" dirty="0" smtClean="0"/>
              <a:t>I was the giant great and still </a:t>
            </a:r>
            <a:br>
              <a:rPr lang="en-US" sz="5000" b="1" dirty="0" smtClean="0"/>
            </a:br>
            <a:r>
              <a:rPr lang="en-US" sz="5000" b="1" dirty="0" smtClean="0"/>
              <a:t>That sits upon the pillow-hill, </a:t>
            </a:r>
            <a:br>
              <a:rPr lang="en-US" sz="5000" b="1" dirty="0" smtClean="0"/>
            </a:br>
            <a:r>
              <a:rPr lang="en-US" sz="5000" b="1" dirty="0" smtClean="0"/>
              <a:t>And sees before him, dale and plain, </a:t>
            </a:r>
            <a:br>
              <a:rPr lang="en-US" sz="5000" b="1" dirty="0" smtClean="0"/>
            </a:br>
            <a:r>
              <a:rPr lang="en-US" sz="5000" b="1" dirty="0" smtClean="0"/>
              <a:t>The pleasant land of counterpane.</a:t>
            </a:r>
            <a:r>
              <a:rPr lang="en-US" sz="50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b="0" dirty="0" smtClean="0"/>
              <a:t>What does it say?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What does it mean?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Why does it matter?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86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Robert Louis Stevenson</vt:lpstr>
      <vt:lpstr> </vt:lpstr>
      <vt:lpstr>Childhood</vt:lpstr>
      <vt:lpstr>The Land Of Counterpane By: Robert Louis Stevenson</vt:lpstr>
      <vt:lpstr>What does it say?  What does it mean?  Why does it matter?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Louis Stevenson</dc:title>
  <dc:creator>st</dc:creator>
  <cp:lastModifiedBy>st</cp:lastModifiedBy>
  <cp:revision>11</cp:revision>
  <dcterms:created xsi:type="dcterms:W3CDTF">2013-02-22T19:22:09Z</dcterms:created>
  <dcterms:modified xsi:type="dcterms:W3CDTF">2013-02-26T16:33:32Z</dcterms:modified>
</cp:coreProperties>
</file>